
<file path=[Content_Types].xml><?xml version="1.0" encoding="utf-8"?>
<Types xmlns="http://schemas.openxmlformats.org/package/2006/content-types"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89.xml" ContentType="application/vnd.openxmlformats-officedocument.presentationml.tag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49.xml" ContentType="application/vnd.openxmlformats-officedocument.presentationml.tags+xml"/>
  <Override PartName="/ppt/tags/tag78.xml" ContentType="application/vnd.openxmlformats-officedocument.presentationml.tags+xml"/>
  <Override PartName="/ppt/tags/tag96.xml" ContentType="application/vnd.openxmlformats-officedocument.presentationml.tags+xml"/>
  <Override PartName="/ppt/tags/tag100.xml" ContentType="application/vnd.openxmlformats-officedocument.presentationml.tags+xml"/>
  <Default Extension="xml" ContentType="application/xml"/>
  <Override PartName="/ppt/tags/tag38.xml" ContentType="application/vnd.openxmlformats-officedocument.presentationml.tags+xml"/>
  <Override PartName="/ppt/tags/tag56.xml" ContentType="application/vnd.openxmlformats-officedocument.presentationml.tags+xml"/>
  <Override PartName="/ppt/tags/tag67.xml" ContentType="application/vnd.openxmlformats-officedocument.presentationml.tags+xml"/>
  <Override PartName="/ppt/tags/tag85.xml" ContentType="application/vnd.openxmlformats-officedocument.presentationml.tags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45.xml" ContentType="application/vnd.openxmlformats-officedocument.presentationml.tags+xml"/>
  <Override PartName="/ppt/tags/tag63.xml" ContentType="application/vnd.openxmlformats-officedocument.presentationml.tags+xml"/>
  <Override PartName="/ppt/tags/tag74.xml" ContentType="application/vnd.openxmlformats-officedocument.presentationml.tags+xml"/>
  <Override PartName="/ppt/tags/tag92.xml" ContentType="application/vnd.openxmlformats-officedocument.presentationml.tags+xml"/>
  <Override PartName="/docProps/custom.xml" ContentType="application/vnd.openxmlformats-officedocument.custom-properties+xml"/>
  <Override PartName="/ppt/tags/tag34.xml" ContentType="application/vnd.openxmlformats-officedocument.presentationml.tags+xml"/>
  <Override PartName="/ppt/tags/tag52.xml" ContentType="application/vnd.openxmlformats-officedocument.presentationml.tags+xml"/>
  <Override PartName="/ppt/tags/tag81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32.xml" ContentType="application/vnd.openxmlformats-officedocument.presentationml.tags+xml"/>
  <Override PartName="/ppt/tags/tag41.xml" ContentType="application/vnd.openxmlformats-officedocument.presentationml.tags+xml"/>
  <Override PartName="/ppt/tags/tag50.xml" ContentType="application/vnd.openxmlformats-officedocument.presentationml.tags+xml"/>
  <Override PartName="/ppt/tags/tag70.xml" ContentType="application/vnd.openxmlformats-officedocument.presentationml.tag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ags/tag5.xml" ContentType="application/vnd.openxmlformats-officedocument.presentationml.tags+xml"/>
  <Override PartName="/ppt/tags/tag79.xml" ContentType="application/vnd.openxmlformats-officedocument.presentationml.tags+xml"/>
  <Override PartName="/ppt/tags/tag99.xml" ContentType="application/vnd.openxmlformats-officedocument.presentationml.tags+xml"/>
  <Override PartName="/ppt/tags/tag101.xml" ContentType="application/vnd.openxmlformats-officedocument.presentationml.tags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Override PartName="/ppt/tags/tag39.xml" ContentType="application/vnd.openxmlformats-officedocument.presentationml.tags+xml"/>
  <Override PartName="/ppt/tags/tag59.xml" ContentType="application/vnd.openxmlformats-officedocument.presentationml.tags+xml"/>
  <Override PartName="/ppt/tags/tag68.xml" ContentType="application/vnd.openxmlformats-officedocument.presentationml.tags+xml"/>
  <Override PartName="/ppt/tags/tag77.xml" ContentType="application/vnd.openxmlformats-officedocument.presentationml.tags+xml"/>
  <Override PartName="/ppt/tags/tag86.xml" ContentType="application/vnd.openxmlformats-officedocument.presentationml.tags+xml"/>
  <Override PartName="/ppt/tags/tag88.xml" ContentType="application/vnd.openxmlformats-officedocument.presentationml.tags+xml"/>
  <Override PartName="/ppt/tags/tag97.xml" ContentType="application/vnd.openxmlformats-officedocument.presentationml.tag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57.xml" ContentType="application/vnd.openxmlformats-officedocument.presentationml.tags+xml"/>
  <Override PartName="/ppt/tags/tag66.xml" ContentType="application/vnd.openxmlformats-officedocument.presentationml.tags+xml"/>
  <Override PartName="/ppt/tags/tag75.xml" ContentType="application/vnd.openxmlformats-officedocument.presentationml.tags+xml"/>
  <Override PartName="/ppt/tags/tag84.xml" ContentType="application/vnd.openxmlformats-officedocument.presentationml.tags+xml"/>
  <Override PartName="/ppt/tags/tag95.xml" ContentType="application/vnd.openxmlformats-officedocument.presentationml.tags+xml"/>
  <Override PartName="/docProps/app.xml" ContentType="application/vnd.openxmlformats-officedocument.extended-properties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55.xml" ContentType="application/vnd.openxmlformats-officedocument.presentationml.tags+xml"/>
  <Override PartName="/ppt/tags/tag64.xml" ContentType="application/vnd.openxmlformats-officedocument.presentationml.tags+xml"/>
  <Override PartName="/ppt/tags/tag73.xml" ContentType="application/vnd.openxmlformats-officedocument.presentationml.tags+xml"/>
  <Override PartName="/ppt/tags/tag82.xml" ContentType="application/vnd.openxmlformats-officedocument.presentationml.tags+xml"/>
  <Override PartName="/ppt/tags/tag93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53.xml" ContentType="application/vnd.openxmlformats-officedocument.presentationml.tags+xml"/>
  <Override PartName="/ppt/tags/tag62.xml" ContentType="application/vnd.openxmlformats-officedocument.presentationml.tags+xml"/>
  <Override PartName="/ppt/tags/tag71.xml" ContentType="application/vnd.openxmlformats-officedocument.presentationml.tags+xml"/>
  <Override PartName="/ppt/tags/tag80.xml" ContentType="application/vnd.openxmlformats-officedocument.presentationml.tags+xml"/>
  <Override PartName="/ppt/tags/tag91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tags/tag40.xml" ContentType="application/vnd.openxmlformats-officedocument.presentationml.tags+xml"/>
  <Override PartName="/ppt/tags/tag42.xml" ContentType="application/vnd.openxmlformats-officedocument.presentationml.tags+xml"/>
  <Override PartName="/ppt/tags/tag51.xml" ContentType="application/vnd.openxmlformats-officedocument.presentationml.tags+xml"/>
  <Override PartName="/ppt/tags/tag60.xml" ContentType="application/vnd.openxmlformats-officedocument.presentationml.tags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ags/tag98.xml" ContentType="application/vnd.openxmlformats-officedocument.presentationml.tags+xml"/>
  <Override PartName="/ppt/slides/slide2.xml" ContentType="application/vnd.openxmlformats-officedocument.presentationml.slide+xml"/>
  <Override PartName="/ppt/tags/tag2.xml" ContentType="application/vnd.openxmlformats-officedocument.presentationml.tags+xml"/>
  <Override PartName="/ppt/tags/tag58.xml" ContentType="application/vnd.openxmlformats-officedocument.presentationml.tags+xml"/>
  <Override PartName="/ppt/tags/tag69.xml" ContentType="application/vnd.openxmlformats-officedocument.presentationml.tags+xml"/>
  <Override PartName="/ppt/tags/tag87.xml" ContentType="application/vnd.openxmlformats-officedocument.presentationml.tags+xml"/>
  <Default Extension="rels" ContentType="application/vnd.openxmlformats-package.relationships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tags/tag76.xml" ContentType="application/vnd.openxmlformats-officedocument.presentationml.tags+xml"/>
  <Override PartName="/ppt/tags/tag94.xml" ContentType="application/vnd.openxmlformats-officedocument.presentationml.tags+xml"/>
  <Override PartName="/ppt/slideLayouts/slideLayout11.xml" ContentType="application/vnd.openxmlformats-officedocument.presentationml.slideLayout+xml"/>
  <Override PartName="/ppt/tags/tag18.xml" ContentType="application/vnd.openxmlformats-officedocument.presentationml.tags+xml"/>
  <Override PartName="/ppt/tags/tag36.xml" ContentType="application/vnd.openxmlformats-officedocument.presentationml.tags+xml"/>
  <Override PartName="/ppt/tags/tag54.xml" ContentType="application/vnd.openxmlformats-officedocument.presentationml.tags+xml"/>
  <Override PartName="/ppt/tags/tag65.xml" ContentType="application/vnd.openxmlformats-officedocument.presentationml.tags+xml"/>
  <Override PartName="/ppt/tags/tag83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43.xml" ContentType="application/vnd.openxmlformats-officedocument.presentationml.tags+xml"/>
  <Override PartName="/ppt/tags/tag61.xml" ContentType="application/vnd.openxmlformats-officedocument.presentationml.tags+xml"/>
  <Override PartName="/ppt/tags/tag72.xml" ContentType="application/vnd.openxmlformats-officedocument.presentationml.tags+xml"/>
  <Override PartName="/ppt/tags/tag90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6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tags" Target="../tags/tag15.xml"/><Relationship Id="rId3" Type="http://schemas.openxmlformats.org/officeDocument/2006/relationships/tags" Target="../tags/tag10.xml"/><Relationship Id="rId7" Type="http://schemas.openxmlformats.org/officeDocument/2006/relationships/tags" Target="../tags/tag14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tags" Target="../tags/tag13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12.xml"/><Relationship Id="rId10" Type="http://schemas.openxmlformats.org/officeDocument/2006/relationships/tags" Target="../tags/tag17.xml"/><Relationship Id="rId4" Type="http://schemas.openxmlformats.org/officeDocument/2006/relationships/tags" Target="../tags/tag11.xml"/><Relationship Id="rId9" Type="http://schemas.openxmlformats.org/officeDocument/2006/relationships/tags" Target="../tags/tag16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73.xml"/><Relationship Id="rId2" Type="http://schemas.openxmlformats.org/officeDocument/2006/relationships/tags" Target="../tags/tag72.xml"/><Relationship Id="rId1" Type="http://schemas.openxmlformats.org/officeDocument/2006/relationships/tags" Target="../tags/tag71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75.xml"/><Relationship Id="rId4" Type="http://schemas.openxmlformats.org/officeDocument/2006/relationships/tags" Target="../tags/tag74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78.xml"/><Relationship Id="rId2" Type="http://schemas.openxmlformats.org/officeDocument/2006/relationships/tags" Target="../tags/tag77.xml"/><Relationship Id="rId1" Type="http://schemas.openxmlformats.org/officeDocument/2006/relationships/tags" Target="../tags/tag76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80.xml"/><Relationship Id="rId4" Type="http://schemas.openxmlformats.org/officeDocument/2006/relationships/tags" Target="../tags/tag79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tags" Target="../tags/tag30.xml"/><Relationship Id="rId3" Type="http://schemas.openxmlformats.org/officeDocument/2006/relationships/tags" Target="../tags/tag25.xml"/><Relationship Id="rId7" Type="http://schemas.openxmlformats.org/officeDocument/2006/relationships/tags" Target="../tags/tag29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27.xml"/><Relationship Id="rId10" Type="http://schemas.openxmlformats.org/officeDocument/2006/relationships/tags" Target="../tags/tag32.xml"/><Relationship Id="rId4" Type="http://schemas.openxmlformats.org/officeDocument/2006/relationships/tags" Target="../tags/tag26.xml"/><Relationship Id="rId9" Type="http://schemas.openxmlformats.org/officeDocument/2006/relationships/tags" Target="../tags/tag3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3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tags" Target="../tags/tag38.xml"/><Relationship Id="rId5" Type="http://schemas.openxmlformats.org/officeDocument/2006/relationships/tags" Target="../tags/tag37.xml"/><Relationship Id="rId4" Type="http://schemas.openxmlformats.org/officeDocument/2006/relationships/tags" Target="../tags/tag36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46.xml"/><Relationship Id="rId3" Type="http://schemas.openxmlformats.org/officeDocument/2006/relationships/tags" Target="../tags/tag41.xml"/><Relationship Id="rId7" Type="http://schemas.openxmlformats.org/officeDocument/2006/relationships/tags" Target="../tags/tag45.xml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6" Type="http://schemas.openxmlformats.org/officeDocument/2006/relationships/tags" Target="../tags/tag44.xml"/><Relationship Id="rId5" Type="http://schemas.openxmlformats.org/officeDocument/2006/relationships/tags" Target="../tags/tag43.xml"/><Relationship Id="rId4" Type="http://schemas.openxmlformats.org/officeDocument/2006/relationships/tags" Target="../tags/tag42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tags" Target="../tags/tag51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tags" Target="../tags/tag61.xml"/><Relationship Id="rId3" Type="http://schemas.openxmlformats.org/officeDocument/2006/relationships/tags" Target="../tags/tag56.xml"/><Relationship Id="rId7" Type="http://schemas.openxmlformats.org/officeDocument/2006/relationships/tags" Target="../tags/tag60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6" Type="http://schemas.openxmlformats.org/officeDocument/2006/relationships/tags" Target="../tags/tag59.xml"/><Relationship Id="rId5" Type="http://schemas.openxmlformats.org/officeDocument/2006/relationships/tags" Target="../tags/tag58.xml"/><Relationship Id="rId4" Type="http://schemas.openxmlformats.org/officeDocument/2006/relationships/tags" Target="../tags/tag57.xml"/><Relationship Id="rId9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tags" Target="../tags/tag69.xml"/><Relationship Id="rId3" Type="http://schemas.openxmlformats.org/officeDocument/2006/relationships/tags" Target="../tags/tag64.xml"/><Relationship Id="rId7" Type="http://schemas.openxmlformats.org/officeDocument/2006/relationships/tags" Target="../tags/tag68.xml"/><Relationship Id="rId2" Type="http://schemas.openxmlformats.org/officeDocument/2006/relationships/tags" Target="../tags/tag63.xml"/><Relationship Id="rId1" Type="http://schemas.openxmlformats.org/officeDocument/2006/relationships/tags" Target="../tags/tag62.xml"/><Relationship Id="rId6" Type="http://schemas.openxmlformats.org/officeDocument/2006/relationships/tags" Target="../tags/tag67.xml"/><Relationship Id="rId5" Type="http://schemas.openxmlformats.org/officeDocument/2006/relationships/tags" Target="../tags/tag66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65.xml"/><Relationship Id="rId9" Type="http://schemas.openxmlformats.org/officeDocument/2006/relationships/tags" Target="../tags/tag7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>
            <p:custDataLst>
              <p:tags r:id="rId1"/>
            </p:custData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>
            <p:custDataLst>
              <p:tags r:id="rId2"/>
            </p:custDataLst>
          </p:nvPr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DBB92B7-2308-47F6-A72C-4E080FD72B6B}" type="datetimeFigureOut">
              <a:rPr lang="en-US" smtClean="0"/>
              <a:t>1/9/2012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A4F8FC5A-653B-409C-A2F3-15C9135433E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>
            <p:custDataLst>
              <p:tags r:id="rId7"/>
            </p:custDataLst>
          </p:nvPr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>
            <p:custDataLst>
              <p:tags r:id="rId8"/>
            </p:custDataLst>
          </p:nvPr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>
            <p:custDataLst>
              <p:tags r:id="rId9"/>
            </p:custDataLst>
          </p:nvPr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  <p:custDataLst>
              <p:tags r:id="rId10"/>
            </p:custDataLst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DDBB92B7-2308-47F6-A72C-4E080FD72B6B}" type="datetimeFigureOut">
              <a:rPr lang="en-US" smtClean="0"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A4F8FC5A-653B-409C-A2F3-15C9135433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DDBB92B7-2308-47F6-A72C-4E080FD72B6B}" type="datetimeFigureOut">
              <a:rPr lang="en-US" smtClean="0"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A4F8FC5A-653B-409C-A2F3-15C9135433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DDBB92B7-2308-47F6-A72C-4E080FD72B6B}" type="datetimeFigureOut">
              <a:rPr lang="en-US" smtClean="0"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A4F8FC5A-653B-409C-A2F3-15C9135433E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  <p:custDataLst>
              <p:tags r:id="rId5"/>
            </p:custDataLst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>
            <p:custDataLst>
              <p:tags r:id="rId1"/>
            </p:custData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>
            <p:custDataLst>
              <p:tags r:id="rId2"/>
            </p:custDataLst>
          </p:nvPr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DDBB92B7-2308-47F6-A72C-4E080FD72B6B}" type="datetimeFigureOut">
              <a:rPr lang="en-US" smtClean="0"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>
            <p:custDataLst>
              <p:tags r:id="rId7"/>
            </p:custDataLst>
          </p:nvPr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>
            <p:custDataLst>
              <p:tags r:id="rId8"/>
            </p:custDataLst>
          </p:nvPr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>
            <p:custDataLst>
              <p:tags r:id="rId9"/>
            </p:custDataLst>
          </p:nvPr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4F8FC5A-653B-409C-A2F3-15C9135433E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DDBB92B7-2308-47F6-A72C-4E080FD72B6B}" type="datetimeFigureOut">
              <a:rPr lang="en-US" smtClean="0"/>
              <a:t>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A4F8FC5A-653B-409C-A2F3-15C9135433E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  <p:custDataLst>
              <p:tags r:id="rId5"/>
            </p:custDataLst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  <p:custDataLst>
              <p:tags r:id="rId6"/>
            </p:custDataLst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  <p:custDataLst>
              <p:tags r:id="rId3"/>
            </p:custDataLst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DBB92B7-2308-47F6-A72C-4E080FD72B6B}" type="datetimeFigureOut">
              <a:rPr lang="en-US" smtClean="0"/>
              <a:t>1/9/2012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A4F8FC5A-653B-409C-A2F3-15C9135433E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  <p:custDataLst>
              <p:tags r:id="rId7"/>
            </p:custDataLst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  <p:custDataLst>
              <p:tags r:id="rId8"/>
            </p:custDataLst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DDBB92B7-2308-47F6-A72C-4E080FD72B6B}" type="datetimeFigureOut">
              <a:rPr lang="en-US" smtClean="0"/>
              <a:t>1/9/2012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A4F8FC5A-653B-409C-A2F3-15C9135433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DDBB92B7-2308-47F6-A72C-4E080FD72B6B}" type="datetimeFigureOut">
              <a:rPr lang="en-US" smtClean="0"/>
              <a:t>1/9/2012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A4F8FC5A-653B-409C-A2F3-15C9135433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>
            <p:custDataLst>
              <p:tags r:id="rId1"/>
            </p:custData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>
            <p:custDataLst>
              <p:tags r:id="rId2"/>
            </p:custDataLst>
          </p:nvPr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  <p:custDataLst>
              <p:tags r:id="rId4"/>
            </p:custDataLst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DDBB92B7-2308-47F6-A72C-4E080FD72B6B}" type="datetimeFigureOut">
              <a:rPr lang="en-US" smtClean="0"/>
              <a:t>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A4F8FC5A-653B-409C-A2F3-15C9135433E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  <p:custDataLst>
              <p:tags r:id="rId8"/>
            </p:custDataLst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DDBB92B7-2308-47F6-A72C-4E080FD72B6B}" type="datetimeFigureOut">
              <a:rPr lang="en-US" smtClean="0"/>
              <a:t>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4F8FC5A-653B-409C-A2F3-15C9135433E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>
            <p:custDataLst>
              <p:tags r:id="rId6"/>
            </p:custDataLst>
          </p:nvPr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>
            <p:custDataLst>
              <p:tags r:id="rId7"/>
            </p:custDataLst>
          </p:nvPr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>
            <p:custDataLst>
              <p:tags r:id="rId8"/>
            </p:custDataLst>
          </p:nvPr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  <p:custDataLst>
              <p:tags r:id="rId9"/>
            </p:custDataLst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18" Type="http://schemas.openxmlformats.org/officeDocument/2006/relationships/tags" Target="../tags/tag6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7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>
            <p:custDataLst>
              <p:tags r:id="rId13"/>
            </p:custData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>
            <p:custDataLst>
              <p:tags r:id="rId14"/>
            </p:custDataLst>
          </p:nvPr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  <p:custDataLst>
              <p:tags r:id="rId16"/>
            </p:custDataLst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  <p:custDataLst>
              <p:tags r:id="rId17"/>
            </p:custDataLst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DBB92B7-2308-47F6-A72C-4E080FD72B6B}" type="datetimeFigureOut">
              <a:rPr lang="en-US" smtClean="0"/>
              <a:t>1/9/2012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  <p:custDataLst>
              <p:tags r:id="rId18"/>
            </p:custDataLst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  <p:custDataLst>
              <p:tags r:id="rId19"/>
            </p:custDataLst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4F8FC5A-653B-409C-A2F3-15C9135433E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83.xml"/><Relationship Id="rId2" Type="http://schemas.openxmlformats.org/officeDocument/2006/relationships/tags" Target="../tags/tag82.xml"/><Relationship Id="rId1" Type="http://schemas.openxmlformats.org/officeDocument/2006/relationships/tags" Target="../tags/tag81.xml"/><Relationship Id="rId4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86.xml"/><Relationship Id="rId2" Type="http://schemas.openxmlformats.org/officeDocument/2006/relationships/tags" Target="../tags/tag85.xml"/><Relationship Id="rId1" Type="http://schemas.openxmlformats.org/officeDocument/2006/relationships/tags" Target="../tags/tag84.xml"/><Relationship Id="rId4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89.xml"/><Relationship Id="rId2" Type="http://schemas.openxmlformats.org/officeDocument/2006/relationships/tags" Target="../tags/tag88.xml"/><Relationship Id="rId1" Type="http://schemas.openxmlformats.org/officeDocument/2006/relationships/tags" Target="../tags/tag87.xml"/><Relationship Id="rId4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92.xml"/><Relationship Id="rId2" Type="http://schemas.openxmlformats.org/officeDocument/2006/relationships/tags" Target="../tags/tag91.xml"/><Relationship Id="rId1" Type="http://schemas.openxmlformats.org/officeDocument/2006/relationships/tags" Target="../tags/tag90.xml"/><Relationship Id="rId4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95.xml"/><Relationship Id="rId2" Type="http://schemas.openxmlformats.org/officeDocument/2006/relationships/tags" Target="../tags/tag94.xml"/><Relationship Id="rId1" Type="http://schemas.openxmlformats.org/officeDocument/2006/relationships/tags" Target="../tags/tag93.xml"/><Relationship Id="rId4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98.xml"/><Relationship Id="rId2" Type="http://schemas.openxmlformats.org/officeDocument/2006/relationships/tags" Target="../tags/tag97.xml"/><Relationship Id="rId1" Type="http://schemas.openxmlformats.org/officeDocument/2006/relationships/tags" Target="../tags/tag96.xml"/><Relationship Id="rId4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01.xml"/><Relationship Id="rId2" Type="http://schemas.openxmlformats.org/officeDocument/2006/relationships/tags" Target="../tags/tag100.xml"/><Relationship Id="rId1" Type="http://schemas.openxmlformats.org/officeDocument/2006/relationships/tags" Target="../tags/tag99.xml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The Tutorial Process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 smtClean="0"/>
              <a:t>Tutorial Review	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Before the Tutorial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 smtClean="0"/>
              <a:t>Write two Level 2 or 3 questions</a:t>
            </a:r>
          </a:p>
          <a:p>
            <a:r>
              <a:rPr lang="en-US" dirty="0" smtClean="0"/>
              <a:t>Be sure to BRING TO CLASS any notes, books, or other resources to help members of your group help YOU!!</a:t>
            </a:r>
          </a:p>
          <a:p>
            <a:r>
              <a:rPr lang="en-US" dirty="0" smtClean="0"/>
              <a:t>Be sure to write a learning outcome/goal for each question!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During the Tutorial: The Presenter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 smtClean="0"/>
              <a:t>Write your question on the whiteboard.</a:t>
            </a:r>
          </a:p>
          <a:p>
            <a:r>
              <a:rPr lang="en-US" dirty="0" smtClean="0"/>
              <a:t>READ your question aloud to the group!!!</a:t>
            </a:r>
          </a:p>
          <a:p>
            <a:r>
              <a:rPr lang="en-US" dirty="0" smtClean="0"/>
              <a:t>Note any information neatly as you work on your tutorial question. </a:t>
            </a:r>
          </a:p>
          <a:p>
            <a:endParaRPr lang="en-US" dirty="0"/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During the Tutorial: Group Members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 smtClean="0"/>
              <a:t>Ask the presenter guiding questions rather than giving answers:  For Example, “What would happen if…?  Have you tried….?  What do you already know…? Etc.</a:t>
            </a:r>
          </a:p>
          <a:p>
            <a:r>
              <a:rPr lang="en-US" dirty="0" smtClean="0"/>
              <a:t>Record each presenter’s question and take Cornell Notes as he/she presents.</a:t>
            </a:r>
          </a:p>
          <a:p>
            <a:r>
              <a:rPr lang="en-US" dirty="0" smtClean="0"/>
              <a:t>Stay focused on the presenter, NO SIDE CONVERSATIONS!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Moving Into 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 smtClean="0"/>
              <a:t>Everyone stays seated and quiet to listen while tutors call out groups and locations</a:t>
            </a:r>
          </a:p>
          <a:p>
            <a:r>
              <a:rPr lang="en-US" dirty="0" smtClean="0"/>
              <a:t>Take all of your belongings and go to  your area. </a:t>
            </a:r>
          </a:p>
          <a:p>
            <a:r>
              <a:rPr lang="en-US" dirty="0" smtClean="0"/>
              <a:t>Make a “U” shape, not a circle or weird </a:t>
            </a:r>
            <a:r>
              <a:rPr lang="en-US" dirty="0" err="1" smtClean="0"/>
              <a:t>squarish</a:t>
            </a:r>
            <a:r>
              <a:rPr lang="en-US" dirty="0" smtClean="0"/>
              <a:t> shape or any other!!  </a:t>
            </a:r>
          </a:p>
          <a:p>
            <a:r>
              <a:rPr lang="en-US" dirty="0" smtClean="0"/>
              <a:t>Desks should be close together!!</a:t>
            </a:r>
          </a:p>
          <a:p>
            <a:r>
              <a:rPr lang="en-US" dirty="0" smtClean="0"/>
              <a:t>This should not take more than 2 minutes!!!!!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After the Tutorial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 smtClean="0"/>
              <a:t>Write your reflection.  Be sure to say how you participated; </a:t>
            </a:r>
          </a:p>
          <a:p>
            <a:pPr lvl="1"/>
            <a:r>
              <a:rPr lang="en-US" dirty="0" smtClean="0"/>
              <a:t>Did you ask questions to the presenter?</a:t>
            </a:r>
          </a:p>
          <a:p>
            <a:pPr lvl="1"/>
            <a:r>
              <a:rPr lang="en-US" dirty="0" smtClean="0"/>
              <a:t>Did you pay attention and stay focused?</a:t>
            </a:r>
          </a:p>
          <a:p>
            <a:pPr lvl="1"/>
            <a:r>
              <a:rPr lang="en-US" dirty="0" smtClean="0"/>
              <a:t>How does tutorial connect to your outside classes?</a:t>
            </a:r>
          </a:p>
          <a:p>
            <a:pPr lvl="1"/>
            <a:r>
              <a:rPr lang="en-US" dirty="0" smtClean="0"/>
              <a:t>What did you accomplish/learn/</a:t>
            </a:r>
            <a:r>
              <a:rPr lang="en-US" dirty="0" err="1" smtClean="0"/>
              <a:t>undertand</a:t>
            </a:r>
            <a:r>
              <a:rPr lang="en-US" dirty="0" smtClean="0"/>
              <a:t>? 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Remember, it is about the process and not every question will get answered!!</a:t>
            </a:r>
            <a:endParaRPr lang="en-US" dirty="0" smtClean="0"/>
          </a:p>
        </p:txBody>
      </p: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Summary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 smtClean="0"/>
              <a:t>Write a paragraph about the tutorial process and your own personal goal for participation in tomorrow’s tutorial. 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19nQ0USlminE8pj7RqNKBu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K97y39UChKHaAzudSRiM1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ejo1ynoRezUFINbuxKmMD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5U4UGWA6C5dKDeceMeg3C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9oJU32b6vtadTNYeXpfHS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CMNdKcvHlFDBKnE07IwMh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XHLvZUr358IS77fOrTZMP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fcdQjp7YmEd5O6secAfiz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SRgwKjhCMvHprzi9B2V6M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4F1i8mcHpwxYKjlzMFOHKR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opFSW3YdmtIOcedCW5UnY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9qGfWAPn6o1dWDTttfDqja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2v8ky3SCQuKeYYD0t8Qf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V5yYgKw5I0WTVwQWFdgIV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BgBk8sQhXEYWEJNfhkeMb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cpVuQeahtVqkUSJdUpMyw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5f2jTcdRw1iwS4cpECB6Fb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3vkPVw3pP0Cc69SaX2XqXU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7N2OwOfMbsRUbwZ4hGN6bh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GX2wtFy9fd9owM6Zf92P9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cXmbSKgCRIQTmQthM7CiB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28shaHyW8sKlL5aiMOTDm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xDqgvXnVdRIvVdIAzz3VA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914o7tkNpYkBAPRUbAyc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Y6NUFnPfRxwssLrWCBQc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CgaWAbejzrQ9uob7QTApr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bkDSJEosmn8foOeaT8z6p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KqlsJ3KEBPrS5QjHszV64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0e0mTF0rQlkizcxgUkIH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OwJoQcGZajOgp7sna5E9Z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xNg7abEAomHHquCvOOLQa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1tiMpOxaD3BjHYW7J1vkzV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zIHYKEgQo8VvjXkKn7pKj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5nIvGn5MgwA62J4IQMwmdd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MtDaog7daa7tkYs4hb38C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bvoA1u8xkLLy7sbm49ft9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pgdg2wkTo5ScW23cGv8iq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UgJJnIeb95yr4mX8eASgM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2A72q04uxZjTslWwj9BEcV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DuXGfxhxpaaSFBGWHaGC5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xB00CVrhBz6NuyskPXgsT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itgUCcTuvjIpWmFeVm58y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MS78tnkJlDkOjxJHieo63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44B6EA1TmLaHGoMuJv9MY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54837ud4RKrx0N3wnJKHsg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EBQlUOvSXhOZ0t3w5OPv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mt44uJBFSJIkVhv5ll7kc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aGAJXlMp4vOvtrh9iflSu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cN23kcETCLxVqaLbQa5xd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bvZBfWvza9dVuMHT1AKbT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3Xy06o7pbMW2UCx4JWIn2B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HvFYuX8vN1o8yrA8yoaZm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SA99PiD2NQsyQvqpDr2h9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vuYD8OaZSB2qD5Pk7QRKe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GZA5I8LIW57S4Fac9PSOY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wpRlAikcpoMXOZ2361e9F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iL099VG2SpzPtbdmysoKF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GTEZKgwHWbuL9UwWZoWET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57Qb95JQzObz76kq9ownv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nYvRQJtMLUhzFTiXLAi2Q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EU3628jZehdIJSGif0nN3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hxrq7bDV4twCkBNKGktLG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mW9qhtliF2HnCwFB17mic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c7x5vuj2kizhbuhGUazMO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VWYg44jlpnNCK2TbXQYCI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OllbkkcbJqVIcB7epfIYS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uyJeNIcJNbLv8DVTJZ8dE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H1Qh4JqJTJwBQNr6xuZ0D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2QMxUQZNUmPdBNaqvZk9bM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XGstjwvJPFx7RIovEsi3i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2YwM8sDrEdEJX49OAqUe9T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4IVJI1PwHArVHWHa3Sibr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oTDeG32nP887s3cJVpOGW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8w9sSTfRlRIpbk25tlMukK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MAuDYkXSmLWfnuMOaMwtg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IhJ9Dr42bCndmSofgwoZm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e4FBHwBIOh2mRdUPGvNjz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Ra7UqUvZ4h332Fu2JyrsN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a00alrQTb34UcvtN6GdOd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P97BzplInxRE3RrPqwT1P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iOaekDLfR6wLZ7Ufz38b5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RsGtYtJvFH23hEOdVkMLf2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82Ngt2SkJGNkzTITQFb8c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sYv094UXzg6MMkcEcVEjN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oLRZ4Tyyq87QAckbei5nL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1QxUhX1sWNeRAOLsSOpM7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dM6nHbsfuSuZWFtfMXV6j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TSPpbCA4E1yP2iI6tEB79B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yVKnTK3PT0luCLNUgQ0Hi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nAS5ZC1sQ1dUdbCkhIbFZ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yy7lwtpBvIfjXoNeqoyEr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aOe1A8xsaEFvT1ASgXtL6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Dr3HrSH56C0dy9vOLqNra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hIxChWyhvDlTXq1hb8LLV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0xTC4LDtgChXEAXAZW7zo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T0CsOtXLRyjjakaOBLxO7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REc4MtfEFooHPx0O75kKM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bnNO5TLl9FQOCNG7X3MPHn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ADgG7mx0e6tv8YgKGtvcS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VsvCOMDstnB33zN6mT7Fa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2dVnZVFYxExaPa6NZRR87W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13</TotalTime>
  <Words>281</Words>
  <Application>Microsoft Office PowerPoint</Application>
  <PresentationFormat>On-screen Show 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Equity</vt:lpstr>
      <vt:lpstr>Tutorial Review </vt:lpstr>
      <vt:lpstr>Before the Tutorial </vt:lpstr>
      <vt:lpstr>During the Tutorial: The Presenter</vt:lpstr>
      <vt:lpstr>During the Tutorial: Group Members</vt:lpstr>
      <vt:lpstr>Moving Into Groups</vt:lpstr>
      <vt:lpstr>After the Tutorial</vt:lpstr>
      <vt:lpstr>Summary </vt:lpstr>
    </vt:vector>
  </TitlesOfParts>
  <Company>GUHSD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Tutorial Review</dc:title>
  <dc:creator>mcdx62</dc:creator>
  <cp:lastModifiedBy>mcdx62</cp:lastModifiedBy>
  <cp:revision>3</cp:revision>
  <dcterms:created xsi:type="dcterms:W3CDTF">2012-01-09T17:20:05Z</dcterms:created>
  <dcterms:modified xsi:type="dcterms:W3CDTF">2012-01-09T17:33:10Z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Google.Documents.Tracking">
    <vt:lpwstr>true</vt:lpwstr>
  </property>
  <property fmtid="{D5CDD505-2E9C-101B-9397-08002B2CF9AE}" pid="3" name="Google.Documents.DocumentId">
    <vt:lpwstr>1_DoKiST5mBG3RTcacIHJex3vttpcfbOIRk5iEqNPI04</vt:lpwstr>
  </property>
  <property fmtid="{D5CDD505-2E9C-101B-9397-08002B2CF9AE}" pid="4" name="Google.Documents.RevisionId">
    <vt:lpwstr>00845205819530110682</vt:lpwstr>
  </property>
  <property fmtid="{D5CDD505-2E9C-101B-9397-08002B2CF9AE}" pid="5" name="Google.Documents.PreviousRevisionId">
    <vt:lpwstr>16787513443196748721</vt:lpwstr>
  </property>
  <property fmtid="{D5CDD505-2E9C-101B-9397-08002B2CF9AE}" pid="6" name="Google.Documents.PluginVersion">
    <vt:lpwstr>2.0.2662.553</vt:lpwstr>
  </property>
  <property fmtid="{D5CDD505-2E9C-101B-9397-08002B2CF9AE}" pid="7" name="Google.Documents.MergeIncapabilityFlags">
    <vt:i4>0</vt:i4>
  </property>
</Properties>
</file>